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Work Sans Black" pitchFamily="2" charset="0"/>
      <p:bold r:id="rId15"/>
      <p:italic r:id="rId16"/>
      <p:boldItalic r:id="rId17"/>
    </p:embeddedFont>
    <p:embeddedFont>
      <p:font typeface="Work Sans Light" pitchFamily="2" charset="0"/>
      <p:regular r:id="rId18"/>
      <p:italic r:id="rId19"/>
    </p:embeddedFont>
    <p:embeddedFont>
      <p:font typeface="Work Sans Medium" pitchFamily="2" charset="0"/>
      <p:regular r:id="rId20"/>
      <p:italic r:id="rId21"/>
    </p:embeddedFont>
    <p:embeddedFont>
      <p:font typeface="Work Sans SemiBold" pitchFamily="2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EB"/>
    <a:srgbClr val="005F46"/>
    <a:srgbClr val="00AA55"/>
    <a:srgbClr val="006EB9"/>
    <a:srgbClr val="F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96122-1131-DD55-629B-C3D1CB95FC85}" v="389" dt="2024-09-09T06:59:59.717"/>
    <p1510:client id="{4F3AD400-E4DE-F828-3CE0-2B03D2611B70}" v="10" dt="2024-09-08T19:23:28.957"/>
    <p1510:client id="{DB892157-F0D7-9A4F-AEFD-22A9B96B8AC3}" v="24" dt="2024-09-09T12:50:0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96327"/>
  </p:normalViewPr>
  <p:slideViewPr>
    <p:cSldViewPr snapToGrid="0">
      <p:cViewPr varScale="1">
        <p:scale>
          <a:sx n="54" d="100"/>
          <a:sy n="5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40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9B83F69B-8A64-5CEA-B31A-70740CB68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943F9C9-AEEE-88BF-FBC5-2D55CF0D9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CC12F-6254-1945-B892-94BC3DD5850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FC7BB2-70AF-9E95-8F77-374386AFA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7058F-62CC-E5FC-B2AA-72B22C28E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19F5-B514-7A4B-BB07-864BB5E030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4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9T06:34:17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14219 10570 16383 0 0,'-1'0'0'0'0,"-3"0"0"0"0,-2 0 0 0 0,-2 0 0 0 0,-3 0 0 0 0,-4 0 0 0 0,-1 0 0 0 0,-3 0 0 0 0,-3 0 0 0 0,1 0 0 0 0,-1 0 0 0 0,-1 0 0 0 0,1 0 0 0 0,0 0 0 0 0,1 0 0 0 0,2 0 0 0 0,1-1 0 0 0,1-1 0 0 0,1 0 0 0 0,2 1 0 0 0,1 0 0 0 0,1-1 0 0 0,0 0 0 0 0,1 1 0 0 0,2-1 0 0 0,-1 2 0 0 0,0-2 0 0 0,-1 0 0 0 0,1 1 0 0 0,-1-1 0 0 0,0 2 0 0 0,0-1 0 0 0,0 1 0 0 0,-1 0 0 0 0,0 0 0 0 0,0 0 0 0 0,0 0 0 0 0,-1 0 0 0 0,-1 0 0 0 0,1 0 0 0 0,1 0 0 0 0,-2 0 0 0 0,2 0 0 0 0,-1 0 0 0 0,0 0 0 0 0,0 0 0 0 0,0 0 0 0 0,0 0 0 0 0,0 0 0 0 0,-1 0 0 0 0,0 0 0 0 0,-1 0 0 0 0,0 0 0 0 0,0 0 0 0 0,-1 0 0 0 0,1 0 0 0 0,-1 0 0 0 0,1 0 0 0 0,1 0 0 0 0,1 0 0 0 0,-1 0 0 0 0,0 0 0 0 0,1 0 0 0 0,1 0 0 0 0,-1 0 0 0 0,0 0 0 0 0,1 0 0 0 0,-1 0 0 0 0,1 0 0 0 0,0 0 0 0 0,-1 0 0 0 0,0 0 0 0 0,1-1 0 0 0,1-1 0 0 0,0 1 0 0 0,1-1 0 0 0,0 1 0 0 0,0 1 0 0 0,0-1 0 0 0,1 1 0 0 0,-1 0 0 0 0,0 0 0 0 0,1 0 0 0 0,-2 1 0 0 0,1-1 0 0 0,-2 0 0 0 0,0 0 0 0 0,0 0 0 0 0,0 0 0 0 0,-1 0 0 0 0,-1 0 0 0 0,0 0 0 0 0,-1 0 0 0 0,0 0 0 0 0,-2 0 0 0 0,1 0 0 0 0,0 0 0 0 0,1 0 0 0 0,0 0 0 0 0,1 0 0 0 0,1 0 0 0 0,1 0 0 0 0,0 0 0 0 0,1 0 0 0 0,1 0 0 0 0,0 0 0 0 0,0 0 0 0 0,1 0 0 0 0,0 0 0 0 0,0 0 0 0 0,0 0 0 0 0,0 0 0 0 0,-1 0 0 0 0,0 0 0 0 0,1 0 0 0 0,-1 0 0 0 0,0-2 0 0 0,-1 1 0 0 0,1-1 0 0 0,0 1 0 0 0,1 0 0 0 0,1 1 0 0 0,0-1 0 0 0,1 0 0 0 0,0 0 0 0 0,0-1 0 0 0,0 1 0 0 0,1 0 0 0 0,-1 1 0 0 0,0-1 0 0 0,0 1 0 0 0,0 0 0 0 0,0 0 0 0 0,0 1 0 0 0,-1-1 0 0 0,-1 0 0 0 0,-1 0 0 0 0,0 0 0 0 0,-1 0 0 0 0,0 0 0 0 0,-1 0 0 0 0,1 0 0 0 0,-1 0 0 0 0,1 0 0 0 0,0 0 0 0 0,-1 0 0 0 0,0 0 0 0 0,0 0 0 0 0,-1 0 0 0 0,1 0 0 0 0,-1 0 0 0 0,0 0 0 0 0,-1 0 0 0 0,2 0 0 0 0,-1 0 0 0 0,-1 0 0 0 0,2 0 0 0 0,-1 0 0 0 0,2 0 0 0 0,1 0 0 0 0,0 0 0 0 0,2 0 0 0 0,1 0 0 0 0,0 0 0 0 0,0 0 0 0 0,0 0 0 0 0,0 0 0 0 0,1 0 0 0 0,-1 0 0 0 0,0 0 0 0 0,0 0 0 0 0,0 0 0 0 0,1 0 0 0 0,-1 1 0 0 0,0 0 0 0 0,0 1 0 0 0,0 0 0 0 0,0 1 0 0 0,-2 0 0 0 0,1 0 0 0 0,-1 1 0 0 0,-1 1 0 0 0,0-1 0 0 0,-1 1 0 0 0,1-1 0 0 0,0-1 0 0 0,1 0 0 0 0,0 0 0 0 0,2-1 0 0 0,-1-1 0 0 0,1 0 0 0 0,2 1 0 0 0,0-1 0 0 0,-1 1 0 0 0,1-1 0 0 0,-1 1 0 0 0,0-1 0 0 0,-1 1 0 0 0,0 0 0 0 0,1 1 0 0 0,0 0 0 0 0,1 0 0 0 0,-1 0 0 0 0,1 0 0 0 0,-1 1 0 0 0,0-1 0 0 0,0 1 0 0 0,1-1 0 0 0,0 0 0 0 0,-1 0 0 0 0,1 1 0 0 0,2 0 0 0 0,0 1 0 0 0,2 0 0 0 0,1 1 0 0 0,-1 0 0 0 0,2 1 0 0 0,-1-1 0 0 0,0 1 0 0 0,0 0 0 0 0,0 0 0 0 0,0 0 0 0 0,1-1 0 0 0,-1 1 0 0 0,0 0 0 0 0,0 0 0 0 0,0 0 0 0 0,0 0 0 0 0,0 0 0 0 0,0-1 0 0 0,0 1 0 0 0,0 0 0 0 0,0 0 0 0 0,0-1 0 0 0,0 1 0 0 0,0 0 0 0 0,0 0 0 0 0,0 0 0 0 0,0-1 0 0 0,0 1 0 0 0,0 0 0 0 0,0 0 0 0 0,0 0 0 0 0,0 0 0 0 0,0 0 0 0 0,0-1 0 0 0,0 1 0 0 0,0 0 0 0 0,0 0 0 0 0,0 0 0 0 0,0 0 0 0 0,0 0 0 0 0,0 1 0 0 0,0 1 0 0 0,0-1 0 0 0,0 1 0 0 0,0-1 0 0 0,0-1 0 0 0,0 0 0 0 0,0 0 0 0 0,0 0 0 0 0,0 0 0 0 0,0 0 0 0 0,0-1 0 0 0,0 1 0 0 0,0 0 0 0 0,0 0 0 0 0,0 0 0 0 0,0-1 0 0 0,0 1 0 0 0,0 0 0 0 0,0 0 0 0 0,0-1 0 0 0,0 1 0 0 0,0 0 0 0 0,0 0 0 0 0,0-1 0 0 0,0 1 0 0 0,0 0 0 0 0,0 0 0 0 0,0 0 0 0 0,0-1 0 0 0,0 1 0 0 0,0 0 0 0 0,0 0 0 0 0,0 0 0 0 0,0 0 0 0 0,0 0 0 0 0,0 1 0 0 0,0 1 0 0 0,0-1 0 0 0,0 1 0 0 0,0-2 0 0 0,0 1 0 0 0,0-1 0 0 0,1 0 0 0 0,0-1 0 0 0,2 0 0 0 0,-1-1 0 0 0,2-2 0 0 0,0 1 0 0 0,0 1 0 0 0,1 0 0 0 0,0 0 0 0 0,0-1 0 0 0,2 1 0 0 0,-1 1 0 0 0,1 0 0 0 0,0-1 0 0 0,0 0 0 0 0,-1 1 0 0 0,-1-2 0 0 0,0 1 0 0 0,1 0 0 0 0,0-1 0 0 0,0-1 0 0 0,0-1 0 0 0,1 0 0 0 0,-1-2 0 0 0,1 0 0 0 0,0 0 0 0 0,-1 0 0 0 0,1 0 0 0 0,0 0 0 0 0,0-1 0 0 0,0 1 0 0 0,0 0 0 0 0,0 0 0 0 0,1 0 0 0 0,2-1 0 0 0,1-1 0 0 0,0-1 0 0 0,2 0 0 0 0,0-1 0 0 0,2 1 0 0 0,0-2 0 0 0,0 2 0 0 0,0-2 0 0 0,1 2 0 0 0,-1-2 0 0 0,0 2 0 0 0,2 0 0 0 0,1 0 0 0 0,-1 0 0 0 0,2-1 0 0 0,-1 1 0 0 0,0 0 0 0 0,1 0 0 0 0,0 0 0 0 0,1 0 0 0 0,-1 2 0 0 0,-1-2 0 0 0,0 1 0 0 0,-1 0 0 0 0,-2 1 0 0 0,1 0 0 0 0,-1 1 0 0 0,-1 0 0 0 0,-1-1 0 0 0,0 2 0 0 0,-1-1 0 0 0,0 0 0 0 0,1 0 0 0 0,-1 0 0 0 0,0 0 0 0 0,1 0 0 0 0,0 0 0 0 0,1 0 0 0 0,0 0 0 0 0,-1 0 0 0 0,0 0 0 0 0,1 0 0 0 0,-1 0 0 0 0,0 0 0 0 0,0 0 0 0 0,0 0 0 0 0,2 0 0 0 0,-1 1 0 0 0,1 1 0 0 0,2 1 0 0 0,0 0 0 0 0,1 0 0 0 0,-1 0 0 0 0,-1 0 0 0 0,2 1 0 0 0,0 0 0 0 0,-1 0 0 0 0,2-1 0 0 0,-1 2 0 0 0,0-2 0 0 0,-1 1 0 0 0,0 0 0 0 0,-1-1 0 0 0,-1 0 0 0 0,1 0 0 0 0,-1-1 0 0 0,-2-1 0 0 0,0 1 0 0 0,1 1 0 0 0,-1-2 0 0 0,0 1 0 0 0,0 0 0 0 0,0 0 0 0 0,0 0 0 0 0,0-1 0 0 0,0 1 0 0 0,0 1 0 0 0,-1-2 0 0 0,0 2 0 0 0,1 0 0 0 0,1-1 0 0 0,-2-1 0 0 0,1 1 0 0 0,0 1 0 0 0,1-1 0 0 0,0-1 0 0 0,-1 1 0 0 0,1 0 0 0 0,-3 0 0 0 0,1-1 0 0 0,-1 0 0 0 0,1 0 0 0 0,0 1 0 0 0,-1 0 0 0 0,1-1 0 0 0,0 0 0 0 0,-1 0 0 0 0,2 0 0 0 0,-2 1 0 0 0,2-1 0 0 0,-1 1 0 0 0,2 0 0 0 0,-1 0 0 0 0,-1 0 0 0 0,2-1 0 0 0,-1 2 0 0 0,2-1 0 0 0,-1 0 0 0 0,1 0 0 0 0,2 1 0 0 0,1 0 0 0 0,1 1 0 0 0,1-2 0 0 0,3 1 0 0 0,1 1 0 0 0,0-1 0 0 0,-1 1 0 0 0,0 0 0 0 0,1 0 0 0 0,-2 0 0 0 0,-1 0 0 0 0,0 0 0 0 0,-2 0 0 0 0,-1-1 0 0 0,-3 0 0 0 0,-1-1 0 0 0,-1 0 0 0 0,-1 0 0 0 0,0-1 0 0 0,-1 0 0 0 0,-1 1 0 0 0,-1-1 0 0 0,-1 0 0 0 0,-1 0 0 0 0,0-1 0 0 0,0 1 0 0 0,-1-1 0 0 0,1 0 0 0 0,0 0 0 0 0,-1-1 0 0 0,1 1 0 0 0,0 0 0 0 0,0 0 0 0 0,-1 0 0 0 0,1 0 0 0 0,0 0 0 0 0,0 0 0 0 0,0 0 0 0 0,0 0 0 0 0,0 0 0 0 0,-1 0 0 0 0,1 0 0 0 0,0 0 0 0 0,0 0 0 0 0,0 0 0 0 0,1 0 0 0 0,1 0 0 0 0,1 0 0 0 0,0 0 0 0 0,0 0 0 0 0,0 0 0 0 0,0 0 0 0 0,1 0 0 0 0,1 0 0 0 0,0 0 0 0 0,0 0 0 0 0,0 0 0 0 0,2 0 0 0 0,0 0 0 0 0,1 0 0 0 0,0 0 0 0 0,-1 0 0 0 0,-2 0 0 0 0,0 0 0 0 0,-2 0 0 0 0,0 0 0 0 0,-2 0 0 0 0,0 0 0 0 0,-1 0 0 0 0,0 0 0 0 0,0 0 0 0 0,-1 0 0 0 0,1 0 0 0 0,0 0 0 0 0,-1 0 0 0 0,1 0 0 0 0,0 0 0 0 0,0 0 0 0 0,0 0 0 0 0,0 0 0 0 0,0 0 0 0 0,-1 0 0 0 0,1 0 0 0 0,0 0 0 0 0,0 0 0 0 0,0 0 0 0 0,0 0 0 0 0,0 0 0 0 0,0 0 0 0 0,-1 0 0 0 0,1 0 0 0 0,0 0 0 0 0,0 0 0 0 0,0 0 0 0 0,0 0 0 0 0,-1 0 0 0 0,1-1 0 0 0,0 0 0 0 0,0-1 0 0 0,0 1 0 0 0,-2-1 0 0 0,0 0 0 0 0,-1-1 0 0 0,-1-1 0 0 0,-1 0 0 0 0,0-2 0 0 0,0 0 0 0 0,-1-1 0 0 0,0-1 0 0 0,0-1 0 0 0,-1-1 0 0 0,0-2 0 0 0,0 0 0 0 0,0 0 0 0 0,0-1 0 0 0,0-1 0 0 0,0-1 0 0 0,0 2 0 0 0,0-1 0 0 0,0 2 0 0 0,0 1 0 0 0,0 1 0 0 0,0 0 0 0 0,0 0 0 0 0,0 2 0 0 0,0-1 0 0 0,0 0 0 0 0,0 0 0 0 0,0-1 0 0 0,-1 0 0 0 0,-1 1 0 0 0,1 1 0 0 0,-1 0 0 0 0,0 0 0 0 0,0 1 0 0 0,0 0 0 0 0,1 0 0 0 0,0 0 0 0 0,1 0 0 0 0,0 1 0 0 0,-2-1 0 0 0,1-2 0 0 0,-1 1 0 0 0,1-1 0 0 0,1-1 0 0 0,-2 0 0 0 0,0-1 0 0 0,0 1 0 0 0,0-2 0 0 0,-1 0 0 0 0,1 0 0 0 0,-1 0 0 0 0,1 0 0 0 0,-1 2 0 0 0,2-1 0 0 0,0 1 0 0 0,0 0 0 0 0,0 2 0 0 0,-1-2 0 0 0,1 1 0 0 0,0 0 0 0 0,0 1 0 0 0,1-1 0 0 0,0 0 0 0 0,-1 0 0 0 0,2 0 0 0 0,-1 1 0 0 0,0-1 0 0 0,0 0 0 0 0,0 1 0 0 0,0-1 0 0 0,0 1 0 0 0,0 1 0 0 0,0 0 0 0 0,0-2 0 0 0,0 0 0 0 0,0 1 0 0 0,0-1 0 0 0,0 2 0 0 0,-1-1 0 0 0,-1 1 0 0 0,1 0 0 0 0,-1 0 0 0 0,0-2 0 0 0,0 1 0 0 0,0-1 0 0 0,0 1 0 0 0,0 0 0 0 0,0 0 0 0 0,-1 1 0 0 0,0 0 0 0 0,1 0 0 0 0,-1 0 0 0 0,0 0 0 0 0,-1 0 0 0 0,0 2 0 0 0,-1 1 0 0 0,1 0 0 0 0,0 1 0 0 0,-1 1 0 0 0,-1 0 0 0 0,0 2 0 0 0,0-1 0 0 0,-1 1 0 0 0,0 1 0 0 0,0-1 0 0 0,0 0 0 0 0,0 0 0 0 0,0-1 0 0 0,0 0 0 0 0,-1-1 0 0 0,-1 1 0 0 0,0 0 0 0 0,-1 1 0 0 0,1-1 0 0 0,-2 1 0 0 0,0 0 0 0 0,0 0 0 0 0,0 0 0 0 0,-1 0 0 0 0,1 0 0 0 0,0 0 0 0 0,0 0 0 0 0,0 0 0 0 0,-2 0 0 0 0,1 0 0 0 0,0 0 0 0 0,-1 0 0 0 0,1 0 0 0 0,0 0 0 0 0,0 0 0 0 0,2 0 0 0 0,-1 0 0 0 0,1 0 0 0 0,1 0 0 0 0,0 0 0 0 0,1 0 0 0 0,-1 0 0 0 0,0 0 0 0 0,1 0 0 0 0,-1-1 0 0 0,2 0 0 0 0,-2-1 0 0 0,0 1 0 0 0,0 0 0 0 0,0 1 0 0 0,0-1 0 0 0,0 1 0 0 0,0 0 0 0 0,0 0 0 0 0,0 0 0 0 0,-1 0 0 0 0,1 0 0 0 0,1 0 0 0 0,0 0 0 0 0,-1 0 0 0 0,0 0 0 0 0,0 0 0 0 0,1 0 0 0 0,-1 0 0 0 0,-1 0 0 0 0,1 0 0 0 0,-1 0 0 0 0,0 0 0 0 0,1 0 0 0 0,-1 0 0 0 0,0 0 0 0 0,-1 0 0 0 0,1 0 0 0 0,-1 0 0 0 0,-2 0 0 0 0,0 0 0 0 0,-3 0 0 0 0,-2 0 0 0 0,-5 0 0 0 0,-9 0 0 0 0,-4 0 0 0 0,-3 2 0 0 0,-9 2 0 0 0,4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88BD-E72B-B54E-AAAE-A1CE030D1650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01F7-1239-7E4F-9D79-87683FAC34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6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320" y="1481666"/>
            <a:ext cx="11125200" cy="1947333"/>
          </a:xfrm>
        </p:spPr>
        <p:txBody>
          <a:bodyPr anchor="ctr">
            <a:normAutofit/>
          </a:bodyPr>
          <a:lstStyle>
            <a:lvl1pPr algn="l">
              <a:defRPr sz="6000" b="0" i="0">
                <a:latin typeface="Work Sans Medium" pitchFamily="2" charset="77"/>
              </a:defRPr>
            </a:lvl1pPr>
          </a:lstStyle>
          <a:p>
            <a:r>
              <a:rPr lang="nb-NO" dirty="0"/>
              <a:t>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B4E15-DA54-CDBD-83B3-FCC642BDD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40069"/>
            <a:ext cx="12192000" cy="28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61D904F-74DA-60C5-49A1-66B2A79A43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320" y="1122363"/>
            <a:ext cx="11125200" cy="5295369"/>
          </a:xfrm>
        </p:spPr>
        <p:txBody>
          <a:bodyPr/>
          <a:lstStyle/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423389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tat uthevet">
    <p:bg>
      <p:bgPr>
        <a:solidFill>
          <a:srgbClr val="E1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320" y="1122362"/>
            <a:ext cx="11125200" cy="4395257"/>
          </a:xfrm>
        </p:spPr>
        <p:txBody>
          <a:bodyPr anchor="ctr">
            <a:normAutofit/>
          </a:bodyPr>
          <a:lstStyle>
            <a:lvl1pPr algn="ctr">
              <a:defRPr sz="6000" b="0" i="0">
                <a:latin typeface="Work Sans Light" pitchFamily="2" charset="77"/>
              </a:defRPr>
            </a:lvl1pPr>
          </a:lstStyle>
          <a:p>
            <a:r>
              <a:rPr lang="nb-NO" dirty="0"/>
              <a:t>Sitat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320" y="5735637"/>
            <a:ext cx="11125200" cy="402696"/>
          </a:xfrm>
        </p:spPr>
        <p:txBody>
          <a:bodyPr/>
          <a:lstStyle>
            <a:lvl1pPr marL="0" indent="0" algn="ctr">
              <a:buNone/>
              <a:defRPr sz="2400" b="0" i="1">
                <a:latin typeface="Work Sa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Sitatkilde</a:t>
            </a:r>
          </a:p>
        </p:txBody>
      </p:sp>
    </p:spTree>
    <p:extLst>
      <p:ext uri="{BB962C8B-B14F-4D97-AF65-F5344CB8AC3E}">
        <p14:creationId xmlns:p14="http://schemas.microsoft.com/office/powerpoint/2010/main" val="29229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grafikk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" y="2853267"/>
            <a:ext cx="11125200" cy="87206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3CE23E-48C3-0F01-B5A9-C4F0555AD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40069"/>
            <a:ext cx="12192000" cy="28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1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" y="2853267"/>
            <a:ext cx="11125200" cy="328506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0EDF49-AD26-FCB9-2EF1-74F4C82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" y="6356350"/>
            <a:ext cx="111252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1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61D904F-74DA-60C5-49A1-66B2A79A43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98800"/>
            <a:ext cx="12192000" cy="3759200"/>
          </a:xfrm>
        </p:spPr>
        <p:txBody>
          <a:bodyPr/>
          <a:lstStyle/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00707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5B895-5FEC-7A5D-2408-1753EB1D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8CDA00-73B3-1910-32C5-E24F4464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81122D-9AB8-FA7C-0B8D-E4C10F6E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999" y="6356350"/>
            <a:ext cx="11113521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92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892704"/>
          </a:xfrm>
        </p:spPr>
        <p:txBody>
          <a:bodyPr anchor="b">
            <a:normAutofit/>
          </a:bodyPr>
          <a:lstStyle>
            <a:lvl1pPr algn="l">
              <a:defRPr sz="2400" b="1" i="0">
                <a:latin typeface="Work Sans Black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320" y="2235199"/>
            <a:ext cx="11125200" cy="3903133"/>
          </a:xfrm>
        </p:spPr>
        <p:txBody>
          <a:bodyPr numCol="1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tekst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0EDF49-AD26-FCB9-2EF1-74F4C82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" y="6356350"/>
            <a:ext cx="111252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49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892704"/>
          </a:xfrm>
        </p:spPr>
        <p:txBody>
          <a:bodyPr anchor="b">
            <a:normAutofit/>
          </a:bodyPr>
          <a:lstStyle>
            <a:lvl1pPr algn="l">
              <a:defRPr sz="2400" b="1" i="0">
                <a:latin typeface="Work Sans Black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320" y="2235199"/>
            <a:ext cx="11125200" cy="3903133"/>
          </a:xfrm>
        </p:spPr>
        <p:txBody>
          <a:bodyPr numCol="2" spcCol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tekst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0EDF49-AD26-FCB9-2EF1-74F4C82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" y="6356350"/>
            <a:ext cx="111252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85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EFAA-60C7-1B52-72F1-C7AAAAB4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125200" cy="892704"/>
          </a:xfrm>
        </p:spPr>
        <p:txBody>
          <a:bodyPr anchor="b">
            <a:normAutofit/>
          </a:bodyPr>
          <a:lstStyle>
            <a:lvl1pPr algn="l">
              <a:defRPr sz="2400" b="1" i="0">
                <a:latin typeface="Work Sans Black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9146D3-666F-A72A-5401-513E3A818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320" y="2235199"/>
            <a:ext cx="11125200" cy="3903133"/>
          </a:xfrm>
        </p:spPr>
        <p:txBody>
          <a:bodyPr numCol="3" spcCol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tekst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0EDF49-AD26-FCB9-2EF1-74F4C82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" y="6356350"/>
            <a:ext cx="111252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842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0E2C7-4321-BD6E-6932-68F13933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4800"/>
            <a:ext cx="4238625" cy="110066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25F3B5-837B-E5C8-924C-DE38A0C3F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54F466-10E9-6D2F-58E6-0D754A952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3039532"/>
            <a:ext cx="4238625" cy="2829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46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AB5277-3580-C26E-C9B8-FEEB84BD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86560"/>
            <a:ext cx="11113521" cy="1232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404AF7-5341-4B6A-B990-C65B2C38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3098799"/>
            <a:ext cx="11113521" cy="307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C0BB77-5E26-3864-7A87-BD07ACE51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6356350"/>
            <a:ext cx="1111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Work Sans Medium" pitchFamily="2" charset="77"/>
              </a:defRPr>
            </a:lvl1pPr>
          </a:lstStyle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11D6C89-5EB2-0ACE-02EF-865E426E3A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39999" y="540000"/>
            <a:ext cx="1702493" cy="4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58" r:id="rId4"/>
    <p:sldLayoutId id="2147483650" r:id="rId5"/>
    <p:sldLayoutId id="2147483660" r:id="rId6"/>
    <p:sldLayoutId id="2147483661" r:id="rId7"/>
    <p:sldLayoutId id="2147483662" r:id="rId8"/>
    <p:sldLayoutId id="2147483657" r:id="rId9"/>
    <p:sldLayoutId id="2147483665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Work Sans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1pPr>
      <a:lvl2pPr marL="406400" indent="-1841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2pPr>
      <a:lvl3pPr marL="628650" indent="-182563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3pPr>
      <a:lvl4pPr marL="801688" indent="-1730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4pPr>
      <a:lvl5pPr marL="984250" indent="-182563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hool.zendesk.com/hc/no/articles/360049745131-Visma-InSchool-Introduksjonsvideo-til-foresatte" TargetMode="External"/><Relationship Id="rId2" Type="http://schemas.openxmlformats.org/officeDocument/2006/relationships/hyperlink" Target="https://stangnesra.vgs.no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7E1B4D-4128-DC36-A44C-76BDAA628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Informasjon til foresatte</a:t>
            </a:r>
          </a:p>
        </p:txBody>
      </p:sp>
    </p:spTree>
    <p:extLst>
      <p:ext uri="{BB962C8B-B14F-4D97-AF65-F5344CB8AC3E}">
        <p14:creationId xmlns:p14="http://schemas.microsoft.com/office/powerpoint/2010/main" val="247978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570ED6-DE13-FB78-5C88-8A218DE18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Skolens pedagogiske plattform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01E2FD-EA42-0DE7-5482-1615EBB7E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Vårt elevsyn er: Alle elever har ressurser til å lære og utvikle seg faglig og sosialt</a:t>
            </a:r>
          </a:p>
          <a:p>
            <a:r>
              <a:rPr lang="nb-NO" dirty="0"/>
              <a:t>Våre verdier 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Modig – vi verdsetter initiativ og våger å prøve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Raus – vi har respekt og omsorg for hverandre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Bærekraftig – vi tar ansvarlige valg som tar vare på mennesket og miljøet</a:t>
            </a:r>
          </a:p>
        </p:txBody>
      </p:sp>
    </p:spTree>
    <p:extLst>
      <p:ext uri="{BB962C8B-B14F-4D97-AF65-F5344CB8AC3E}">
        <p14:creationId xmlns:p14="http://schemas.microsoft.com/office/powerpoint/2010/main" val="303987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F110B3-6D19-A446-E940-12D1FD803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Stangnes Rå videregående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68C0FAD-BB1D-6FFC-29CA-FBF019B44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nb-NO" dirty="0">
                <a:latin typeface="Work Sans Medium"/>
              </a:rPr>
              <a:t>Antall elever: 593</a:t>
            </a:r>
            <a:endParaRPr lang="nb-NO" dirty="0"/>
          </a:p>
          <a:p>
            <a:r>
              <a:rPr lang="nb-NO" dirty="0">
                <a:latin typeface="Work Sans Medium"/>
              </a:rPr>
              <a:t>Stangnes – 409</a:t>
            </a:r>
            <a:endParaRPr lang="nb-NO" dirty="0"/>
          </a:p>
          <a:p>
            <a:r>
              <a:rPr lang="nb-NO" dirty="0">
                <a:latin typeface="Work Sans Medium"/>
              </a:rPr>
              <a:t>Rå – 184</a:t>
            </a:r>
            <a:endParaRPr lang="nb-NO" dirty="0"/>
          </a:p>
          <a:p>
            <a:r>
              <a:rPr lang="nb-NO" dirty="0">
                <a:latin typeface="Work Sans Medium"/>
              </a:rPr>
              <a:t>Tilbud innenfor både yrkesfaglige utdanningsprogram, studieforberedende idrettsfag, påbygg til generell studiekompetanse, innføringstilbud og voksenopplæring</a:t>
            </a:r>
          </a:p>
        </p:txBody>
      </p:sp>
    </p:spTree>
    <p:extLst>
      <p:ext uri="{BB962C8B-B14F-4D97-AF65-F5344CB8AC3E}">
        <p14:creationId xmlns:p14="http://schemas.microsoft.com/office/powerpoint/2010/main" val="68013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F0FAA-8B66-A76E-E6A1-DB182D9A2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 – hjem samarbeid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8EF825-0331-36E0-246B-00211A837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Ved starten i hvert skoleår har vi møte med foresatte med informasjon 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innholdet og organiseringen av opplæringen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hvordan dere som foresatte kan være med å medvirke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Om rutiner og andre relevante forhold </a:t>
            </a:r>
          </a:p>
          <a:p>
            <a:pPr lvl="1" algn="l"/>
            <a:r>
              <a:rPr lang="nb-NO" dirty="0"/>
              <a:t>(Forskrift til opplæringsloven §11-1)</a:t>
            </a:r>
          </a:p>
        </p:txBody>
      </p:sp>
    </p:spTree>
    <p:extLst>
      <p:ext uri="{BB962C8B-B14F-4D97-AF65-F5344CB8AC3E}">
        <p14:creationId xmlns:p14="http://schemas.microsoft.com/office/powerpoint/2010/main" val="40682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8DEF97-1BCA-61ED-4F28-6BE0FA13A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1FBAD0-6F5A-A5FB-B0DD-ABB1C88F1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 Medium"/>
              </a:rPr>
              <a:t>Vi inviterer foresatte til elever som ikke er myndig til minst en planlagt samtale i løpet av første halvår av skoleåret med informasjon om hvordan eleven arbeider, den faglige utviklingen, og hvordan eleven utvikler seg sosialt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 Medium"/>
              </a:rPr>
              <a:t>Denne samtalen kan sees i sammenheng med elevsamtalen skolen gjennomfører; en samtale om den faglige utviklingen </a:t>
            </a:r>
          </a:p>
          <a:p>
            <a:r>
              <a:rPr lang="nb-NO" sz="2000" dirty="0">
                <a:latin typeface="Work Sans Medium"/>
              </a:rPr>
              <a:t>(Forskrift til opplæringslovens §§ 9-6 og 11-1) </a:t>
            </a:r>
          </a:p>
        </p:txBody>
      </p:sp>
    </p:spTree>
    <p:extLst>
      <p:ext uri="{BB962C8B-B14F-4D97-AF65-F5344CB8AC3E}">
        <p14:creationId xmlns:p14="http://schemas.microsoft.com/office/powerpoint/2010/main" val="28892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69571-A967-8438-C65C-C20D14B96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Foresatte som en ressurs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0E3A24-E480-810B-734C-78BF44519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 Medium"/>
              </a:rPr>
              <a:t>Forskning viser at som foresatt har du stor innvirkning på din ungdoms læring og skoleresultater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 Medium"/>
              </a:rPr>
              <a:t>Videregående skole krever mye av ungdommene, både faglig og sosialt, derfor trenger de at du som foresatt bryr deg, er positiv og gir støtte</a:t>
            </a:r>
          </a:p>
        </p:txBody>
      </p:sp>
    </p:spTree>
    <p:extLst>
      <p:ext uri="{BB962C8B-B14F-4D97-AF65-F5344CB8AC3E}">
        <p14:creationId xmlns:p14="http://schemas.microsoft.com/office/powerpoint/2010/main" val="46344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975F7A83-1C48-8A81-325C-B5079D1864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05" b="905"/>
          <a:stretch/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37AFC987-58C6-950B-D07C-49CB8834EDF1}"/>
                  </a:ext>
                </a:extLst>
              </p14:cNvPr>
              <p14:cNvContentPartPr/>
              <p14:nvPr/>
            </p14:nvContentPartPr>
            <p14:xfrm>
              <a:off x="4021930" y="3247825"/>
              <a:ext cx="1023727" cy="33128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37AFC987-58C6-950B-D07C-49CB8834E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7955" y="3140033"/>
                <a:ext cx="1131317" cy="5465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64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E99BB1-C58F-0720-8FEE-91C6E92D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87" y="663752"/>
            <a:ext cx="11125200" cy="892704"/>
          </a:xfrm>
        </p:spPr>
        <p:txBody>
          <a:bodyPr/>
          <a:lstStyle/>
          <a:p>
            <a:r>
              <a:rPr lang="nb-NO" dirty="0"/>
              <a:t>Foreldrepålogging til VIS, på skolens hjemmeside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DC210-9C16-39F4-B1E1-E46B625DF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87" y="1713088"/>
            <a:ext cx="11463866" cy="4580466"/>
          </a:xfrm>
        </p:spPr>
        <p:txBody>
          <a:bodyPr vert="horz" lIns="91440" tIns="45720" rIns="91440" bIns="45720" numCol="1" rtlCol="0" anchor="t">
            <a:normAutofit fontScale="47500" lnSpcReduction="20000"/>
          </a:bodyPr>
          <a:lstStyle/>
          <a:p>
            <a:r>
              <a:rPr lang="nb-NO" dirty="0">
                <a:latin typeface="Work Sans Medium"/>
                <a:hlinkClick r:id="rId2"/>
              </a:rPr>
              <a:t>https://stangnesra.vgs.no/</a:t>
            </a:r>
            <a:endParaRPr lang="nb-NO" dirty="0">
              <a:latin typeface="Work Sans Medium"/>
            </a:endParaRPr>
          </a:p>
          <a:p>
            <a:r>
              <a:rPr lang="nb-NO" sz="2900" b="1" dirty="0">
                <a:latin typeface="Work Sans Medium"/>
              </a:rPr>
              <a:t>VIS-pålogging; bruk </a:t>
            </a:r>
            <a:r>
              <a:rPr lang="nb-NO" sz="2900" b="1" err="1">
                <a:latin typeface="Work Sans Medium"/>
              </a:rPr>
              <a:t>MinID</a:t>
            </a:r>
            <a:r>
              <a:rPr lang="nb-NO" sz="2900" b="1" dirty="0">
                <a:latin typeface="Work Sans Medium"/>
              </a:rPr>
              <a:t> (ikke velg FEIDE)</a:t>
            </a:r>
          </a:p>
          <a:p>
            <a:pPr marL="342900" indent="-342900">
              <a:buChar char="•"/>
            </a:pPr>
            <a:r>
              <a:rPr lang="nb-NO" sz="2900" dirty="0">
                <a:latin typeface="Work Sans Medium"/>
              </a:rPr>
              <a:t>Her finner du timeplanen til din ungdom (den kan endres fra uke til uke). </a:t>
            </a:r>
          </a:p>
          <a:p>
            <a:pPr marL="342900" indent="-342900">
              <a:buChar char="•"/>
            </a:pPr>
            <a:r>
              <a:rPr lang="nb-NO" sz="2900">
                <a:latin typeface="Work Sans Medium"/>
              </a:rPr>
              <a:t>Ved å klikke på leksjoner: Mer informasjon om klasser, undervisningsgrupper og (i venstremenyen) læreplaner med blant annet </a:t>
            </a:r>
            <a:r>
              <a:rPr lang="nb-NO" sz="2900" dirty="0">
                <a:latin typeface="Work Sans Medium"/>
              </a:rPr>
              <a:t>hvilke eksamensformer det er i fagene.</a:t>
            </a:r>
            <a:endParaRPr lang="nb-NO" sz="2900"/>
          </a:p>
          <a:p>
            <a:pPr marL="342900" indent="-342900">
              <a:buChar char="•"/>
            </a:pPr>
            <a:r>
              <a:rPr lang="nb-NO" sz="2900" dirty="0">
                <a:latin typeface="Work Sans Medium"/>
              </a:rPr>
              <a:t>Elevfravær og eventuelle anmerkninger (OBS: rettigheter knyttet til myndighetsalder på elev, samt totalfravær og IKKE enkelttimer/dager)</a:t>
            </a:r>
          </a:p>
          <a:p>
            <a:pPr marL="342900" indent="-342900">
              <a:buChar char="•"/>
            </a:pPr>
            <a:r>
              <a:rPr lang="nb-NO" sz="2900" dirty="0">
                <a:latin typeface="Work Sans Medium"/>
              </a:rPr>
              <a:t>Varslinger og meldinger fra ledelse eller lærer. (Varselbjelle øverst i menyen). Her har du også mulighet til å sende melding til skolen.</a:t>
            </a:r>
          </a:p>
          <a:p>
            <a:pPr marL="342900" indent="-342900">
              <a:buChar char="•"/>
            </a:pPr>
            <a:r>
              <a:rPr lang="nb-NO" sz="2900" dirty="0">
                <a:latin typeface="Work Sans Medium"/>
              </a:rPr>
              <a:t>Mulighet til å redigere eget telefonnummer og egen e-postadresse.</a:t>
            </a:r>
          </a:p>
          <a:p>
            <a:r>
              <a:rPr lang="nb-NO" b="1" dirty="0">
                <a:latin typeface="Work Sans Medium"/>
              </a:rPr>
              <a:t>Instruksjonsvideo for foresatte:</a:t>
            </a:r>
            <a:endParaRPr lang="nb-NO" b="1" dirty="0"/>
          </a:p>
          <a:p>
            <a:r>
              <a:rPr lang="nb-NO" dirty="0">
                <a:latin typeface="Work Sans Medium"/>
                <a:hlinkClick r:id="rId3"/>
              </a:rPr>
              <a:t>Visma InSchool - Introduksjonsvideo til foresatte – Visma InSchool (zendesk.com)</a:t>
            </a:r>
            <a:endParaRPr lang="nb-NO" dirty="0">
              <a:latin typeface="Work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390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roms fylkeskommune">
      <a:dk1>
        <a:srgbClr val="000000"/>
      </a:dk1>
      <a:lt1>
        <a:srgbClr val="FFFFFF"/>
      </a:lt1>
      <a:dk2>
        <a:srgbClr val="557D96"/>
      </a:dk2>
      <a:lt2>
        <a:srgbClr val="E1EBEB"/>
      </a:lt2>
      <a:accent1>
        <a:srgbClr val="144BE6"/>
      </a:accent1>
      <a:accent2>
        <a:srgbClr val="00A064"/>
      </a:accent2>
      <a:accent3>
        <a:srgbClr val="FF4B37"/>
      </a:accent3>
      <a:accent4>
        <a:srgbClr val="FFBE32"/>
      </a:accent4>
      <a:accent5>
        <a:srgbClr val="7D4664"/>
      </a:accent5>
      <a:accent6>
        <a:srgbClr val="FF8C41"/>
      </a:accent6>
      <a:hlink>
        <a:srgbClr val="144BE6"/>
      </a:hlink>
      <a:folHlink>
        <a:srgbClr val="7DE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" id="{108A535A-2017-8045-BF34-6D17DD6B91B6}" vid="{F54B3222-0E9A-3C4F-90E4-25644C3866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86A9A5994A74296F2D60C4546057E" ma:contentTypeVersion="6" ma:contentTypeDescription="Create a new document." ma:contentTypeScope="" ma:versionID="d1711af346f1c9d427b1d1d92b113b9f">
  <xsd:schema xmlns:xsd="http://www.w3.org/2001/XMLSchema" xmlns:xs="http://www.w3.org/2001/XMLSchema" xmlns:p="http://schemas.microsoft.com/office/2006/metadata/properties" xmlns:ns2="9e08301b-d0d6-4766-b561-a56ee748bcb7" xmlns:ns3="339439cc-9a93-4f9f-8e3a-2321a29423e5" targetNamespace="http://schemas.microsoft.com/office/2006/metadata/properties" ma:root="true" ma:fieldsID="9bfba964a9ffd59441812b7f206b1b02" ns2:_="" ns3:_="">
    <xsd:import namespace="9e08301b-d0d6-4766-b561-a56ee748bcb7"/>
    <xsd:import namespace="339439cc-9a93-4f9f-8e3a-2321a2942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8301b-d0d6-4766-b561-a56ee748bc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439cc-9a93-4f9f-8e3a-2321a2942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29B19D-0248-4363-957F-9AB023853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8301b-d0d6-4766-b561-a56ee748bcb7"/>
    <ds:schemaRef ds:uri="339439cc-9a93-4f9f-8e3a-2321a2942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D9759-289F-4238-B0B1-D913C81D002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339439cc-9a93-4f9f-8e3a-2321a29423e5"/>
    <ds:schemaRef ds:uri="http://schemas.microsoft.com/office/infopath/2007/PartnerControls"/>
    <ds:schemaRef ds:uri="http://schemas.openxmlformats.org/package/2006/metadata/core-properties"/>
    <ds:schemaRef ds:uri="9e08301b-d0d6-4766-b561-a56ee748bcb7"/>
  </ds:schemaRefs>
</ds:datastoreItem>
</file>

<file path=customXml/itemProps3.xml><?xml version="1.0" encoding="utf-8"?>
<ds:datastoreItem xmlns:ds="http://schemas.openxmlformats.org/officeDocument/2006/customXml" ds:itemID="{C4DC1B00-F246-44E3-AE11-1C8FD5FBDF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657</TotalTime>
  <Words>388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Work Sans Medium</vt:lpstr>
      <vt:lpstr>Work Sans Light</vt:lpstr>
      <vt:lpstr>Arial</vt:lpstr>
      <vt:lpstr>Calibri</vt:lpstr>
      <vt:lpstr>Aptos</vt:lpstr>
      <vt:lpstr>Work Sans SemiBold</vt:lpstr>
      <vt:lpstr>Work Sans Black</vt:lpstr>
      <vt:lpstr>Office-tema</vt:lpstr>
      <vt:lpstr>Informasjon til foresatte</vt:lpstr>
      <vt:lpstr>Skolens pedagogiske plattform</vt:lpstr>
      <vt:lpstr>Stangnes Rå videregående skole</vt:lpstr>
      <vt:lpstr>Skole – hjem samarbeid </vt:lpstr>
      <vt:lpstr>PowerPoint-presentasjon</vt:lpstr>
      <vt:lpstr>Foresatte som en ressurs</vt:lpstr>
      <vt:lpstr>PowerPoint-presentasjon</vt:lpstr>
      <vt:lpstr>Foreldrepålogging til VIS, på skolens hjemmeside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videregående skole i Sør-Troms</dc:title>
  <dc:subject/>
  <dc:creator>Sylvi Berg</dc:creator>
  <cp:keywords/>
  <dc:description/>
  <cp:lastModifiedBy>Sylvi Berg</cp:lastModifiedBy>
  <cp:revision>7</cp:revision>
  <dcterms:created xsi:type="dcterms:W3CDTF">2024-02-12T17:50:59Z</dcterms:created>
  <dcterms:modified xsi:type="dcterms:W3CDTF">2024-09-11T07:00:23Z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0x010100E6A86A9A5994A74296F2D60C4546057E</vt:lpwstr>
  </property>
</Properties>
</file>